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3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6/1/15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Business etiquette in (Country)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Group member names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153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Saying goodbye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last slide, do the same as you did on the first, but this time discuss parting greetings.</a:t>
            </a:r>
          </a:p>
          <a:p>
            <a:r>
              <a:rPr lang="en-US" dirty="0" smtClean="0"/>
              <a:t>Include the gesture and the phrase you should use.</a:t>
            </a:r>
          </a:p>
          <a:p>
            <a:r>
              <a:rPr lang="en-US" dirty="0" smtClean="0"/>
              <a:t>Include an appropriate picture.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346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 points per section</a:t>
            </a:r>
          </a:p>
          <a:p>
            <a:r>
              <a:rPr lang="en-US" dirty="0" smtClean="0"/>
              <a:t>5 sections total, but the “</a:t>
            </a:r>
            <a:r>
              <a:rPr lang="en-US" dirty="0" err="1" smtClean="0"/>
              <a:t>Sucessful</a:t>
            </a:r>
            <a:r>
              <a:rPr lang="en-US" dirty="0" smtClean="0"/>
              <a:t> Conversation” slides and the “Things to avoid” slides are three slides each.</a:t>
            </a:r>
          </a:p>
          <a:p>
            <a:r>
              <a:rPr lang="en-US" dirty="0" smtClean="0"/>
              <a:t>5 points for each section includes the pictures.</a:t>
            </a:r>
          </a:p>
          <a:p>
            <a:r>
              <a:rPr lang="en-US" dirty="0" smtClean="0"/>
              <a:t>50 points total.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277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greet a customer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 the appropriate expression like “Good morning” and so on.</a:t>
            </a:r>
          </a:p>
          <a:p>
            <a:r>
              <a:rPr lang="en-US" dirty="0" smtClean="0"/>
              <a:t>Include any appropriate physical gestures like a handshake, bow, and so on.</a:t>
            </a:r>
          </a:p>
          <a:p>
            <a:r>
              <a:rPr lang="en-US" dirty="0" smtClean="0"/>
              <a:t>Include a picture that corresponds to the gesture.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252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 and Women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Here you should talk about whether or not there are any linguistic or physical differences in how you greet a man versus how you greet a woman.</a:t>
            </a:r>
          </a:p>
          <a:p>
            <a:r>
              <a:rPr lang="en-US" dirty="0" smtClean="0"/>
              <a:t>If there is none, write several sentences as to why you think that this is.</a:t>
            </a:r>
          </a:p>
          <a:p>
            <a:r>
              <a:rPr lang="en-US" dirty="0" smtClean="0"/>
              <a:t>Include an appropriate picture.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109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Conducting a successful conversation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 the next three slides, include one thing per slide to keep in mind to conduct a successful conversation in your country.</a:t>
            </a:r>
          </a:p>
          <a:p>
            <a:r>
              <a:rPr lang="en-US" dirty="0" smtClean="0"/>
              <a:t>Things to consider:</a:t>
            </a:r>
          </a:p>
          <a:p>
            <a:r>
              <a:rPr lang="en-US" dirty="0" smtClean="0"/>
              <a:t>body language</a:t>
            </a:r>
          </a:p>
          <a:p>
            <a:r>
              <a:rPr lang="en-US" dirty="0" smtClean="0"/>
              <a:t>proximity to </a:t>
            </a:r>
            <a:r>
              <a:rPr lang="en-US" dirty="0" err="1" smtClean="0"/>
              <a:t>thers</a:t>
            </a:r>
            <a:endParaRPr lang="en-US" dirty="0" smtClean="0"/>
          </a:p>
          <a:p>
            <a:r>
              <a:rPr lang="en-US" dirty="0" smtClean="0"/>
              <a:t>proper dress</a:t>
            </a:r>
          </a:p>
          <a:p>
            <a:r>
              <a:rPr lang="en-US" dirty="0" smtClean="0"/>
              <a:t>things to bring to the meeting</a:t>
            </a:r>
          </a:p>
          <a:p>
            <a:r>
              <a:rPr lang="en-US" dirty="0" smtClean="0"/>
              <a:t>Include an appropriate picture.</a:t>
            </a:r>
          </a:p>
        </p:txBody>
      </p:sp>
    </p:spTree>
    <p:extLst>
      <p:ext uri="{BB962C8B-B14F-4D97-AF65-F5344CB8AC3E}">
        <p14:creationId xmlns:p14="http://schemas.microsoft.com/office/powerpoint/2010/main" val="4186084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Conducting a successful conversation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 the next three slides, include one thing per slide to keep in mind to conduct a successful conversation in your country.</a:t>
            </a:r>
          </a:p>
          <a:p>
            <a:r>
              <a:rPr lang="en-US" dirty="0" smtClean="0"/>
              <a:t>Things to consider:</a:t>
            </a:r>
          </a:p>
          <a:p>
            <a:r>
              <a:rPr lang="en-US" dirty="0" smtClean="0"/>
              <a:t>body language</a:t>
            </a:r>
          </a:p>
          <a:p>
            <a:r>
              <a:rPr lang="en-US" dirty="0" smtClean="0"/>
              <a:t>proximity to </a:t>
            </a:r>
            <a:r>
              <a:rPr lang="en-US" dirty="0" err="1" smtClean="0"/>
              <a:t>thers</a:t>
            </a:r>
            <a:endParaRPr lang="en-US" dirty="0" smtClean="0"/>
          </a:p>
          <a:p>
            <a:r>
              <a:rPr lang="en-US" dirty="0" smtClean="0"/>
              <a:t>proper dress</a:t>
            </a:r>
          </a:p>
          <a:p>
            <a:r>
              <a:rPr lang="en-US" dirty="0" smtClean="0"/>
              <a:t>things to bring to the meeting</a:t>
            </a:r>
          </a:p>
          <a:p>
            <a:r>
              <a:rPr lang="en-US" dirty="0" smtClean="0"/>
              <a:t>Include an appropriate picture.</a:t>
            </a:r>
          </a:p>
        </p:txBody>
      </p:sp>
    </p:spTree>
    <p:extLst>
      <p:ext uri="{BB962C8B-B14F-4D97-AF65-F5344CB8AC3E}">
        <p14:creationId xmlns:p14="http://schemas.microsoft.com/office/powerpoint/2010/main" val="1307444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Conducting a successful conversation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 the next three slides, include one thing per slide to keep in mind to conduct a successful conversation in your country.</a:t>
            </a:r>
          </a:p>
          <a:p>
            <a:r>
              <a:rPr lang="en-US" dirty="0" smtClean="0"/>
              <a:t>Things to consider:</a:t>
            </a:r>
          </a:p>
          <a:p>
            <a:r>
              <a:rPr lang="en-US" dirty="0" smtClean="0"/>
              <a:t>body language</a:t>
            </a:r>
          </a:p>
          <a:p>
            <a:r>
              <a:rPr lang="en-US" dirty="0" smtClean="0"/>
              <a:t>proximity to </a:t>
            </a:r>
            <a:r>
              <a:rPr lang="en-US" dirty="0" err="1" smtClean="0"/>
              <a:t>thers</a:t>
            </a:r>
            <a:endParaRPr lang="en-US" dirty="0" smtClean="0"/>
          </a:p>
          <a:p>
            <a:r>
              <a:rPr lang="en-US" dirty="0" smtClean="0"/>
              <a:t>proper dress</a:t>
            </a:r>
          </a:p>
          <a:p>
            <a:r>
              <a:rPr lang="en-US" dirty="0" smtClean="0"/>
              <a:t>things to bring to the meeting</a:t>
            </a:r>
          </a:p>
          <a:p>
            <a:r>
              <a:rPr lang="en-US" dirty="0" smtClean="0"/>
              <a:t>Include an appropriate picture.</a:t>
            </a:r>
          </a:p>
        </p:txBody>
      </p:sp>
    </p:spTree>
    <p:extLst>
      <p:ext uri="{BB962C8B-B14F-4D97-AF65-F5344CB8AC3E}">
        <p14:creationId xmlns:p14="http://schemas.microsoft.com/office/powerpoint/2010/main" val="508012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not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next three slides, include things to avoid in your country.</a:t>
            </a:r>
          </a:p>
          <a:p>
            <a:r>
              <a:rPr lang="en-US" dirty="0" smtClean="0"/>
              <a:t>Consider:</a:t>
            </a:r>
          </a:p>
          <a:p>
            <a:r>
              <a:rPr lang="en-US" dirty="0" smtClean="0"/>
              <a:t>Topics to avoid discussing</a:t>
            </a:r>
          </a:p>
          <a:p>
            <a:r>
              <a:rPr lang="en-US" dirty="0" smtClean="0"/>
              <a:t>Timeliness</a:t>
            </a:r>
          </a:p>
          <a:p>
            <a:r>
              <a:rPr lang="en-US" dirty="0" smtClean="0"/>
              <a:t>Colors that are considered inappropriate, etc.</a:t>
            </a:r>
          </a:p>
          <a:p>
            <a:r>
              <a:rPr lang="en-US" dirty="0" smtClean="0"/>
              <a:t>Include an appropriate picture.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481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not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next three slides, include things to avoid in your country.</a:t>
            </a:r>
          </a:p>
          <a:p>
            <a:r>
              <a:rPr lang="en-US" dirty="0" smtClean="0"/>
              <a:t>Consider:</a:t>
            </a:r>
          </a:p>
          <a:p>
            <a:r>
              <a:rPr lang="en-US" dirty="0" smtClean="0"/>
              <a:t>Topics to avoid discussing</a:t>
            </a:r>
          </a:p>
          <a:p>
            <a:r>
              <a:rPr lang="en-US" dirty="0" smtClean="0"/>
              <a:t>Timeliness</a:t>
            </a:r>
          </a:p>
          <a:p>
            <a:r>
              <a:rPr lang="en-US" dirty="0" smtClean="0"/>
              <a:t>Colors that are considered inappropriate, etc.</a:t>
            </a:r>
          </a:p>
          <a:p>
            <a:r>
              <a:rPr lang="en-US" dirty="0" smtClean="0"/>
              <a:t>Include an </a:t>
            </a:r>
            <a:r>
              <a:rPr lang="en-US" smtClean="0"/>
              <a:t>appropriate picture.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770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not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next three slides, include things to avoid in your country.</a:t>
            </a:r>
          </a:p>
          <a:p>
            <a:r>
              <a:rPr lang="en-US" dirty="0" smtClean="0"/>
              <a:t>Consider:</a:t>
            </a:r>
          </a:p>
          <a:p>
            <a:r>
              <a:rPr lang="en-US" dirty="0" smtClean="0"/>
              <a:t>Topics to avoid discussing</a:t>
            </a:r>
          </a:p>
          <a:p>
            <a:r>
              <a:rPr lang="en-US" dirty="0" smtClean="0"/>
              <a:t>Timeliness</a:t>
            </a:r>
          </a:p>
          <a:p>
            <a:r>
              <a:rPr lang="en-US" dirty="0" smtClean="0"/>
              <a:t>Colors that are considered inappropriate, etc.</a:t>
            </a:r>
          </a:p>
          <a:p>
            <a:r>
              <a:rPr lang="en-US" dirty="0" smtClean="0"/>
              <a:t>Include an </a:t>
            </a:r>
            <a:r>
              <a:rPr lang="en-US" smtClean="0"/>
              <a:t>appropriate picture.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883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12</TotalTime>
  <Words>449</Words>
  <Application>Microsoft Macintosh PowerPoint</Application>
  <PresentationFormat>On-screen Show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Breeze</vt:lpstr>
      <vt:lpstr>Business etiquette in (Country)</vt:lpstr>
      <vt:lpstr>How to greet a customer</vt:lpstr>
      <vt:lpstr>Men and Women</vt:lpstr>
      <vt:lpstr>Conducting a successful conversation</vt:lpstr>
      <vt:lpstr>Conducting a successful conversation</vt:lpstr>
      <vt:lpstr>Conducting a successful conversation</vt:lpstr>
      <vt:lpstr>Things not to do</vt:lpstr>
      <vt:lpstr>Things not to do</vt:lpstr>
      <vt:lpstr>Things not to do</vt:lpstr>
      <vt:lpstr>Saying goodbye</vt:lpstr>
      <vt:lpstr>Rubric</vt:lpstr>
    </vt:vector>
  </TitlesOfParts>
  <Company>htsd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etiquette in (Country)</dc:title>
  <dc:creator>Pickett, Brandon</dc:creator>
  <cp:lastModifiedBy>Pickett, Brandon</cp:lastModifiedBy>
  <cp:revision>2</cp:revision>
  <dcterms:created xsi:type="dcterms:W3CDTF">2015-06-01T17:39:42Z</dcterms:created>
  <dcterms:modified xsi:type="dcterms:W3CDTF">2015-06-01T17:52:32Z</dcterms:modified>
</cp:coreProperties>
</file>